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30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3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3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3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3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3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502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6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7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2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3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4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8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7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40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641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2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3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644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5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6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7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8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9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0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1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2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3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4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5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6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7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8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9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0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1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2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3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4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5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6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67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68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69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70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1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7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7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74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>
            <a:normAutofit fontScale="90000"/>
          </a:bodyPr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78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7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8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8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714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15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7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8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1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0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2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2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2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2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7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81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87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90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91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92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93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94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95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96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97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98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99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0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1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2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3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4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5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6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7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8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1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2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3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4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5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6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7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8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9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20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821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22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2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82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825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26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827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2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829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30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7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4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33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3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3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5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36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37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38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39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40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41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42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43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44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45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6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7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8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9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0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1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2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3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4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5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6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7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8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9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0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1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2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3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4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5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6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67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68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69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70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71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72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773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7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7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77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8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>
            <a:normAutofit fontScale="90000"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2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3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3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2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6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7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8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9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0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1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82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3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4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585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6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7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588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89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0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1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2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3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4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5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6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7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8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9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0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1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2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3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4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5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6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7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8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9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10" name="Rectangle 65"/>
          <p:cNvSpPr/>
          <p:nvPr/>
        </p:nvSpPr>
        <p:spPr>
          <a:xfrm>
            <a:off x="457200" y="250116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1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2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3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3"/>
          <p:cNvSpPr>
            <a:spLocks noGrp="1"/>
          </p:cNvSpPr>
          <p:nvPr>
            <p:ph type="ctrTitle"/>
          </p:nvPr>
        </p:nvSpPr>
        <p:spPr>
          <a:xfrm>
            <a:off x="4648200" y="514350"/>
            <a:ext cx="3313355" cy="1726827"/>
          </a:xfrm>
        </p:spPr>
        <p:txBody>
          <a:bodyPr>
            <a:noAutofit/>
          </a:bodyPr>
          <a:lstStyle/>
          <a:p>
            <a:r>
              <a:rPr lang="en-US" sz="28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40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Legislative support</a:t>
            </a:r>
            <a:r>
              <a:rPr lang="en-US" sz="28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en-US" sz="28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endParaRPr lang="en-US" sz="2800" b="1" u="sng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48676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8333"/>
          </a:bodyPr>
          <a:lstStyle/>
          <a:p>
            <a:r>
              <a:rPr lang="en-US" b="1" u="sng" dirty="0" smtClean="0">
                <a:solidFill>
                  <a:schemeClr val="accent3">
                    <a:lumMod val="75000"/>
                  </a:schemeClr>
                </a:solidFill>
              </a:rPr>
              <a:t>DEPT. of Political Science</a:t>
            </a:r>
            <a:endParaRPr lang="en-US" b="1" u="sng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Content Placeholder 2"/>
          <p:cNvSpPr>
            <a:spLocks noGrp="1"/>
          </p:cNvSpPr>
          <p:nvPr>
            <p:ph idx="4294967295"/>
          </p:nvPr>
        </p:nvSpPr>
        <p:spPr>
          <a:xfrm>
            <a:off x="457200" y="742950"/>
            <a:ext cx="8610600" cy="41910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hi-IN" dirty="0"/>
              <a:t> </a:t>
            </a:r>
            <a:r>
              <a:rPr lang="hi-IN" dirty="0" smtClean="0"/>
              <a:t>      </a:t>
            </a:r>
            <a:r>
              <a:rPr lang="en-IN" altLang="en-US" sz="6000" b="1" dirty="0" smtClean="0"/>
              <a:t>राज्य</a:t>
            </a:r>
            <a:r>
              <a:rPr lang="en-US" altLang="en-US" sz="6000" b="1" dirty="0" smtClean="0"/>
              <a:t> </a:t>
            </a:r>
            <a:r>
              <a:rPr lang="en-IN" altLang="en-US" sz="6000" b="1" dirty="0" smtClean="0"/>
              <a:t>विधानमंडल</a:t>
            </a:r>
            <a:endParaRPr lang="zh-CN" altLang="en-US" dirty="0"/>
          </a:p>
          <a:p>
            <a:pPr marL="68580" indent="0">
              <a:buNone/>
            </a:pPr>
            <a:r>
              <a:rPr lang="en-US" altLang="en-US" sz="4000" b="1" dirty="0"/>
              <a:t>  State   legislature</a:t>
            </a:r>
            <a:endParaRPr lang="zh-CN" altLang="en-US" dirty="0"/>
          </a:p>
        </p:txBody>
      </p:sp>
      <p:sp>
        <p:nvSpPr>
          <p:cNvPr id="1048681" name="Rounded Rectangle 3"/>
          <p:cNvSpPr/>
          <p:nvPr/>
        </p:nvSpPr>
        <p:spPr>
          <a:xfrm>
            <a:off x="7086600" y="4552950"/>
            <a:ext cx="1600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Content Placeholder 2"/>
          <p:cNvSpPr>
            <a:spLocks noGrp="1"/>
          </p:cNvSpPr>
          <p:nvPr>
            <p:ph idx="4294967295"/>
          </p:nvPr>
        </p:nvSpPr>
        <p:spPr>
          <a:xfrm>
            <a:off x="457200" y="590550"/>
            <a:ext cx="8229600" cy="3962400"/>
          </a:xfrm>
        </p:spPr>
        <p:txBody>
          <a:bodyPr>
            <a:normAutofit fontScale="95833"/>
          </a:bodyPr>
          <a:lstStyle/>
          <a:p>
            <a:pPr>
              <a:buFont typeface="Wingdings" pitchFamily="2" charset="2"/>
              <a:buChar char="Ø"/>
            </a:pPr>
            <a:endParaRPr lang="hi-IN" dirty="0" smtClean="0"/>
          </a:p>
          <a:p>
            <a:pPr>
              <a:buFont typeface="Wingdings" pitchFamily="2" charset="2"/>
              <a:buChar char="Ø"/>
            </a:pPr>
            <a:r>
              <a:rPr lang="en-IN" altLang="en-US" sz="4000" b="1" dirty="0" err="1"/>
              <a:t>विधानसभा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की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रचना</a:t>
            </a:r>
            <a:endParaRPr lang="zh-CN" altLang="en-US" dirty="0"/>
          </a:p>
          <a:p>
            <a:pPr>
              <a:buFont typeface="Wingdings" pitchFamily="2" charset="2"/>
              <a:buChar char="Ø"/>
            </a:pPr>
            <a:r>
              <a:rPr lang="en-IN" altLang="en-US" sz="4000" b="1" dirty="0" err="1"/>
              <a:t>अधिकत्तम</a:t>
            </a:r>
            <a:r>
              <a:rPr lang="en-IN" altLang="en-US" sz="4000" b="1" dirty="0"/>
              <a:t>=</a:t>
            </a:r>
            <a:r>
              <a:rPr lang="en-US" altLang="en-US" sz="4000" b="1" dirty="0"/>
              <a:t> 500 </a:t>
            </a:r>
            <a:r>
              <a:rPr lang="en-IN" altLang="en-US" sz="4000" b="1" dirty="0" err="1"/>
              <a:t>सदस्य</a:t>
            </a:r>
            <a:endParaRPr lang="zh-CN" altLang="en-US" dirty="0"/>
          </a:p>
          <a:p>
            <a:pPr>
              <a:buFont typeface="Wingdings" pitchFamily="2" charset="2"/>
              <a:buChar char="Ø"/>
            </a:pPr>
            <a:r>
              <a:rPr lang="en-IN" altLang="en-US" sz="4000" b="1" dirty="0" err="1"/>
              <a:t>न्युनतम</a:t>
            </a:r>
            <a:r>
              <a:rPr lang="en-US" altLang="en-US" sz="4000" b="1" dirty="0"/>
              <a:t>= 60</a:t>
            </a:r>
            <a:endParaRPr lang="zh-CN" altLang="en-US" dirty="0"/>
          </a:p>
          <a:p>
            <a:pPr>
              <a:buFont typeface="Wingdings" pitchFamily="2" charset="2"/>
              <a:buChar char="Ø"/>
            </a:pPr>
            <a:r>
              <a:rPr lang="en-IN" altLang="en-US" sz="4000" b="1" dirty="0" err="1"/>
              <a:t>सिक्किम</a:t>
            </a:r>
            <a:r>
              <a:rPr lang="en-US" altLang="en-US" sz="4000" b="1" dirty="0"/>
              <a:t>(30)</a:t>
            </a:r>
            <a:r>
              <a:rPr lang="en-IN" altLang="en-US" sz="4000" b="1" dirty="0" err="1"/>
              <a:t>सीट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अपवाद</a:t>
            </a:r>
            <a:endParaRPr lang="zh-CN" altLang="en-US" dirty="0"/>
          </a:p>
          <a:p>
            <a:pPr>
              <a:buFont typeface="Wingdings" pitchFamily="2" charset="2"/>
              <a:buChar char="Ø"/>
            </a:pPr>
            <a:r>
              <a:rPr lang="en-US" altLang="en-US" sz="4000" b="1" dirty="0"/>
              <a:t> </a:t>
            </a:r>
            <a:endParaRPr lang="zh-CN" altLang="en-US" dirty="0"/>
          </a:p>
        </p:txBody>
      </p:sp>
      <p:sp>
        <p:nvSpPr>
          <p:cNvPr id="1048683" name="Rounded Rectangle 3"/>
          <p:cNvSpPr/>
          <p:nvPr/>
        </p:nvSpPr>
        <p:spPr>
          <a:xfrm>
            <a:off x="7086600" y="4552950"/>
            <a:ext cx="1600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Title 104868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विधानसभा</a:t>
            </a:r>
            <a:r>
              <a:rPr lang="en-US" altLang="en-US"/>
              <a:t> </a:t>
            </a:r>
            <a:r>
              <a:rPr lang="en-IN" altLang="en-US"/>
              <a:t>के</a:t>
            </a:r>
            <a:r>
              <a:rPr lang="en-US" altLang="en-US"/>
              <a:t> </a:t>
            </a:r>
            <a:r>
              <a:rPr lang="en-IN" altLang="en-US"/>
              <a:t>सदस्यों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चुनाव</a:t>
            </a:r>
            <a:endParaRPr lang="en-IN"/>
          </a:p>
        </p:txBody>
      </p:sp>
      <p:sp>
        <p:nvSpPr>
          <p:cNvPr id="1048685" name="Content Placeholder 104868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4000" b="1"/>
              <a:t>प्रत्यक्ष</a:t>
            </a:r>
            <a:r>
              <a:rPr lang="en-US" altLang="en-US" sz="4000" b="1"/>
              <a:t> </a:t>
            </a:r>
            <a:r>
              <a:rPr lang="en-IN" altLang="en-US" sz="4000" b="1"/>
              <a:t>चुनाव</a:t>
            </a:r>
            <a:endParaRPr lang="en-IN"/>
          </a:p>
          <a:p>
            <a:r>
              <a:rPr lang="en-IN" altLang="en-US" sz="4000" b="1"/>
              <a:t>वयस्क</a:t>
            </a:r>
            <a:r>
              <a:rPr lang="en-US" altLang="en-US" sz="4000" b="1"/>
              <a:t> मताधिकार</a:t>
            </a:r>
            <a:endParaRPr lang="en-IN"/>
          </a:p>
          <a:p>
            <a:r>
              <a:rPr lang="en-IN" altLang="en-US" sz="4000" b="1"/>
              <a:t>संयुक्त</a:t>
            </a:r>
            <a:r>
              <a:rPr lang="en-US" altLang="en-US" sz="4000" b="1"/>
              <a:t> </a:t>
            </a:r>
            <a:r>
              <a:rPr lang="en-IN" altLang="en-US" sz="4000" b="1"/>
              <a:t>चुनाव</a:t>
            </a:r>
            <a:r>
              <a:rPr lang="en-US" altLang="en-US" sz="4000" b="1"/>
              <a:t> </a:t>
            </a:r>
            <a:r>
              <a:rPr lang="en-IN" altLang="en-US" sz="4000" b="1"/>
              <a:t>प्रणाली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04868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87" name="Content Placeholder 104868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4000" b="1"/>
              <a:t>एक</a:t>
            </a:r>
            <a:r>
              <a:rPr lang="en-US" altLang="en-US" sz="4000" b="1"/>
              <a:t> </a:t>
            </a:r>
            <a:r>
              <a:rPr lang="en-IN" altLang="en-US" sz="4000" b="1"/>
              <a:t>सदस्यीय</a:t>
            </a:r>
            <a:r>
              <a:rPr lang="en-US" altLang="en-US" sz="4000" b="1"/>
              <a:t> </a:t>
            </a:r>
            <a:r>
              <a:rPr lang="en-IN" altLang="en-US" sz="4000" b="1"/>
              <a:t>चुनाव</a:t>
            </a:r>
            <a:r>
              <a:rPr lang="en-US" altLang="en-US" sz="4000" b="1"/>
              <a:t> </a:t>
            </a:r>
            <a:r>
              <a:rPr lang="en-IN" altLang="en-US" sz="4000" b="1"/>
              <a:t>क्षेत्र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गुप्त</a:t>
            </a:r>
            <a:r>
              <a:rPr lang="en-US" altLang="en-US" sz="4000" b="1"/>
              <a:t> </a:t>
            </a:r>
            <a:r>
              <a:rPr lang="en-IN" altLang="en-US" sz="4000" b="1"/>
              <a:t>मतदान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Title 104868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विधानसभा</a:t>
            </a:r>
            <a:r>
              <a:rPr lang="en-US" altLang="en-US"/>
              <a:t> की </a:t>
            </a:r>
            <a:r>
              <a:rPr lang="en-IN" altLang="en-US"/>
              <a:t>शक्तियां</a:t>
            </a:r>
            <a:r>
              <a:rPr lang="en-US" altLang="en-US"/>
              <a:t> </a:t>
            </a:r>
            <a:r>
              <a:rPr lang="en-IN" altLang="en-US"/>
              <a:t>तथा</a:t>
            </a:r>
            <a:r>
              <a:rPr lang="en-US" altLang="en-US"/>
              <a:t> </a:t>
            </a:r>
            <a:r>
              <a:rPr lang="en-IN" altLang="en-US"/>
              <a:t>कार्य</a:t>
            </a:r>
            <a:endParaRPr lang="en-IN"/>
          </a:p>
        </p:txBody>
      </p:sp>
      <p:sp>
        <p:nvSpPr>
          <p:cNvPr id="1048689" name="Content Placeholder 1048688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10000"/>
          </a:bodyPr>
          <a:lstStyle/>
          <a:p>
            <a:r>
              <a:rPr lang="en-IN" altLang="en-US" sz="4000" b="1"/>
              <a:t>वैधानिक</a:t>
            </a:r>
            <a:r>
              <a:rPr lang="en-US" altLang="en-US" sz="4000" b="1"/>
              <a:t> </a:t>
            </a:r>
            <a:r>
              <a:rPr lang="en-IN" altLang="en-US" sz="4000" b="1"/>
              <a:t>शक्तियां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वित्तीय</a:t>
            </a:r>
            <a:r>
              <a:rPr lang="en-US" altLang="en-US" sz="4000" b="1"/>
              <a:t> </a:t>
            </a:r>
            <a:r>
              <a:rPr lang="en-IN" altLang="en-US" sz="4000" b="1"/>
              <a:t>शक्तियां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कार्यपालिका</a:t>
            </a:r>
            <a:r>
              <a:rPr lang="en-US" altLang="en-US" sz="4000" b="1"/>
              <a:t> </a:t>
            </a:r>
            <a:r>
              <a:rPr lang="en-IN" altLang="en-US" sz="4000" b="1"/>
              <a:t>पर</a:t>
            </a:r>
            <a:r>
              <a:rPr lang="en-US" altLang="en-US" sz="4000" b="1"/>
              <a:t> नियंत्रण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104868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91" name="Content Placeholder 104869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4400" b="1"/>
              <a:t>निर्वाचन</a:t>
            </a:r>
            <a:r>
              <a:rPr lang="en-US" altLang="en-US" sz="4400" b="1"/>
              <a:t> </a:t>
            </a:r>
            <a:r>
              <a:rPr lang="en-IN" altLang="en-US" sz="4400" b="1"/>
              <a:t>कार्य</a:t>
            </a:r>
            <a:endParaRPr lang="en-IN"/>
          </a:p>
          <a:p>
            <a:endParaRPr lang="en-IN"/>
          </a:p>
          <a:p>
            <a:r>
              <a:rPr lang="en-IN" altLang="en-US" sz="4400" b="1"/>
              <a:t>संवैधानिक</a:t>
            </a:r>
            <a:r>
              <a:rPr lang="en-US" altLang="en-US" sz="4400" b="1"/>
              <a:t> </a:t>
            </a:r>
            <a:r>
              <a:rPr lang="en-IN" altLang="en-US" sz="4400" b="1"/>
              <a:t>कार्य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Title 104869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/>
              <a:t>विधानपरिषद्</a:t>
            </a:r>
            <a:r>
              <a:rPr lang="en-US" altLang="en-US"/>
              <a:t> </a:t>
            </a:r>
            <a:r>
              <a:rPr lang="en-IN" altLang="en-US"/>
              <a:t>की</a:t>
            </a:r>
            <a:r>
              <a:rPr lang="en-US" altLang="en-US"/>
              <a:t> </a:t>
            </a:r>
            <a:r>
              <a:rPr lang="en-IN" altLang="en-US"/>
              <a:t>शक्तियां</a:t>
            </a:r>
            <a:r>
              <a:rPr lang="en-US" altLang="en-US"/>
              <a:t> तथा कार्य</a:t>
            </a:r>
            <a:endParaRPr lang="en-IN"/>
          </a:p>
        </p:txBody>
      </p:sp>
      <p:sp>
        <p:nvSpPr>
          <p:cNvPr id="1048693" name="Content Placeholder 1048692"/>
          <p:cNvSpPr>
            <a:spLocks noGrp="1"/>
          </p:cNvSpPr>
          <p:nvPr>
            <p:ph idx="1"/>
          </p:nvPr>
        </p:nvSpPr>
        <p:spPr/>
        <p:txBody>
          <a:bodyPr>
            <a:normAutofit fontScale="95833" lnSpcReduction="10000"/>
          </a:bodyPr>
          <a:lstStyle/>
          <a:p>
            <a:r>
              <a:rPr lang="en-IN" altLang="en-US" sz="4000" b="1"/>
              <a:t>वैधानिक</a:t>
            </a:r>
            <a:r>
              <a:rPr lang="en-US" altLang="en-US" sz="4000" b="1"/>
              <a:t> शक्तियां</a:t>
            </a:r>
            <a:endParaRPr lang="en-IN"/>
          </a:p>
          <a:p>
            <a:r>
              <a:rPr lang="en-IN" altLang="en-US" sz="4000" b="1"/>
              <a:t>वित्तीय</a:t>
            </a:r>
            <a:r>
              <a:rPr lang="en-US" altLang="en-US" sz="4000" b="1"/>
              <a:t> शक्तियां</a:t>
            </a:r>
            <a:endParaRPr lang="en-IN"/>
          </a:p>
          <a:p>
            <a:r>
              <a:rPr lang="en-IN" altLang="en-US" sz="4000" b="1"/>
              <a:t>कार्यपालिका</a:t>
            </a:r>
            <a:r>
              <a:rPr lang="en-US" altLang="en-US" sz="4000" b="1"/>
              <a:t> </a:t>
            </a:r>
            <a:r>
              <a:rPr lang="en-IN" altLang="en-US" sz="4000" b="1"/>
              <a:t>पर</a:t>
            </a:r>
            <a:r>
              <a:rPr lang="en-US" altLang="en-US" sz="4000" b="1"/>
              <a:t> </a:t>
            </a:r>
            <a:r>
              <a:rPr lang="en-IN" altLang="en-US" sz="4000" b="1"/>
              <a:t>नियंत्रण</a:t>
            </a:r>
            <a:endParaRPr lang="en-IN"/>
          </a:p>
          <a:p>
            <a:r>
              <a:rPr lang="en-IN" altLang="en-US" sz="4000" b="1"/>
              <a:t>विविध</a:t>
            </a:r>
            <a:r>
              <a:rPr lang="en-US" altLang="en-US" sz="4000" b="1"/>
              <a:t> </a:t>
            </a:r>
            <a:r>
              <a:rPr lang="en-IN" altLang="en-US" sz="4000" b="1"/>
              <a:t>कार्य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Title 104869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95" name="Content Placeholder 104869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1"/>
              <a:t>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On-screen Show (16:9)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Century Gothic</vt:lpstr>
      <vt:lpstr>Mangal</vt:lpstr>
      <vt:lpstr>Wingdings</vt:lpstr>
      <vt:lpstr>Wingdings 2</vt:lpstr>
      <vt:lpstr>幼圆</vt:lpstr>
      <vt:lpstr>Austin</vt:lpstr>
      <vt:lpstr> Legislative support </vt:lpstr>
      <vt:lpstr>PowerPoint Presentation</vt:lpstr>
      <vt:lpstr>PowerPoint Presentation</vt:lpstr>
      <vt:lpstr>विधानसभा के सदस्यों का चुनाव</vt:lpstr>
      <vt:lpstr>PowerPoint Presentation</vt:lpstr>
      <vt:lpstr>विधानसभा की शक्तियां तथा कार्य</vt:lpstr>
      <vt:lpstr>PowerPoint Presentation</vt:lpstr>
      <vt:lpstr>विधानपरिषद् की शक्तियां तथा कार्य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2</cp:revision>
  <dcterms:created xsi:type="dcterms:W3CDTF">2017-12-10T21:27:45Z</dcterms:created>
  <dcterms:modified xsi:type="dcterms:W3CDTF">2022-07-30T05:51:54Z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b27619d782f549cb933d26d292ca7062</vt:lpwstr>
  </property>
</Properties>
</file>